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052B2-7D58-481C-8B4B-47CF1695CBAB}" v="2" dt="2024-01-04T05:42:22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3" d="100"/>
          <a:sy n="23" d="100"/>
        </p:scale>
        <p:origin x="20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TANA PUMTEST" userId="7ba95d70-2521-4f8f-b4d2-1292bb156822" providerId="ADAL" clId="{3B57C04B-9E7E-4DDD-9055-F0D0616B2D94}"/>
    <pc:docChg chg="modSld">
      <pc:chgData name="JINTANA PUMTEST" userId="7ba95d70-2521-4f8f-b4d2-1292bb156822" providerId="ADAL" clId="{3B57C04B-9E7E-4DDD-9055-F0D0616B2D94}" dt="2022-12-22T08:32:17.737" v="1"/>
      <pc:docMkLst>
        <pc:docMk/>
      </pc:docMkLst>
      <pc:sldChg chg="setBg">
        <pc:chgData name="JINTANA PUMTEST" userId="7ba95d70-2521-4f8f-b4d2-1292bb156822" providerId="ADAL" clId="{3B57C04B-9E7E-4DDD-9055-F0D0616B2D94}" dt="2022-12-22T08:32:17.737" v="1"/>
        <pc:sldMkLst>
          <pc:docMk/>
          <pc:sldMk cId="2967785906" sldId="256"/>
        </pc:sldMkLst>
      </pc:sldChg>
    </pc:docChg>
  </pc:docChgLst>
  <pc:docChgLst>
    <pc:chgData name="JINTANA PUMTEST" userId="7ba95d70-2521-4f8f-b4d2-1292bb156822" providerId="ADAL" clId="{CC5052B2-7D58-481C-8B4B-47CF1695CBAB}"/>
    <pc:docChg chg="modSld">
      <pc:chgData name="JINTANA PUMTEST" userId="7ba95d70-2521-4f8f-b4d2-1292bb156822" providerId="ADAL" clId="{CC5052B2-7D58-481C-8B4B-47CF1695CBAB}" dt="2024-01-04T05:42:22.353" v="1"/>
      <pc:docMkLst>
        <pc:docMk/>
      </pc:docMkLst>
      <pc:sldChg chg="setBg">
        <pc:chgData name="JINTANA PUMTEST" userId="7ba95d70-2521-4f8f-b4d2-1292bb156822" providerId="ADAL" clId="{CC5052B2-7D58-481C-8B4B-47CF1695CBAB}" dt="2024-01-04T05:42:22.353" v="1"/>
        <pc:sldMkLst>
          <pc:docMk/>
          <pc:sldMk cId="2967785906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0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859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JINTANA PUMTEST</dc:creator>
  <cp:lastModifiedBy>JINTANA PUMTEST</cp:lastModifiedBy>
  <cp:revision>18</cp:revision>
  <dcterms:created xsi:type="dcterms:W3CDTF">2021-03-05T07:38:53Z</dcterms:created>
  <dcterms:modified xsi:type="dcterms:W3CDTF">2024-01-04T05:42:24Z</dcterms:modified>
</cp:coreProperties>
</file>