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29D7BD-E7F2-498E-A4A5-BED7E1096B59}" v="2" dt="2024-01-04T05:41:53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23" d="100"/>
          <a:sy n="23" d="100"/>
        </p:scale>
        <p:origin x="20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TANA PUMTEST" userId="7ba95d70-2521-4f8f-b4d2-1292bb156822" providerId="ADAL" clId="{9329D7BD-E7F2-498E-A4A5-BED7E1096B59}"/>
    <pc:docChg chg="modSld">
      <pc:chgData name="JINTANA PUMTEST" userId="7ba95d70-2521-4f8f-b4d2-1292bb156822" providerId="ADAL" clId="{9329D7BD-E7F2-498E-A4A5-BED7E1096B59}" dt="2024-01-04T05:41:53.596" v="1"/>
      <pc:docMkLst>
        <pc:docMk/>
      </pc:docMkLst>
      <pc:sldChg chg="setBg">
        <pc:chgData name="JINTANA PUMTEST" userId="7ba95d70-2521-4f8f-b4d2-1292bb156822" providerId="ADAL" clId="{9329D7BD-E7F2-498E-A4A5-BED7E1096B59}" dt="2024-01-04T05:41:53.596" v="1"/>
        <pc:sldMkLst>
          <pc:docMk/>
          <pc:sldMk cId="2967785906" sldId="256"/>
        </pc:sldMkLst>
      </pc:sldChg>
    </pc:docChg>
  </pc:docChgLst>
  <pc:docChgLst>
    <pc:chgData name="JINTANA PUMTEST" userId="7ba95d70-2521-4f8f-b4d2-1292bb156822" providerId="ADAL" clId="{A45D41FD-70E9-49E3-A573-24C2D6E7C7E4}"/>
    <pc:docChg chg="modSld">
      <pc:chgData name="JINTANA PUMTEST" userId="7ba95d70-2521-4f8f-b4d2-1292bb156822" providerId="ADAL" clId="{A45D41FD-70E9-49E3-A573-24C2D6E7C7E4}" dt="2022-12-22T08:31:45.348" v="1"/>
      <pc:docMkLst>
        <pc:docMk/>
      </pc:docMkLst>
      <pc:sldChg chg="setBg">
        <pc:chgData name="JINTANA PUMTEST" userId="7ba95d70-2521-4f8f-b4d2-1292bb156822" providerId="ADAL" clId="{A45D41FD-70E9-49E3-A573-24C2D6E7C7E4}" dt="2022-12-22T08:31:45.348" v="1"/>
        <pc:sldMkLst>
          <pc:docMk/>
          <pc:sldMk cId="2967785906" sldId="25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4550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90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778590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ธีมของ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JINTANA PUMTEST</dc:creator>
  <cp:lastModifiedBy>JINTANA PUMTEST</cp:lastModifiedBy>
  <cp:revision>18</cp:revision>
  <dcterms:created xsi:type="dcterms:W3CDTF">2021-03-05T07:38:53Z</dcterms:created>
  <dcterms:modified xsi:type="dcterms:W3CDTF">2024-01-04T05:41:57Z</dcterms:modified>
</cp:coreProperties>
</file>